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64" r:id="rId3"/>
    <p:sldId id="258" r:id="rId4"/>
    <p:sldId id="271" r:id="rId5"/>
    <p:sldId id="270" r:id="rId6"/>
    <p:sldId id="272" r:id="rId7"/>
    <p:sldId id="273" r:id="rId8"/>
    <p:sldId id="274" r:id="rId9"/>
    <p:sldId id="259" r:id="rId10"/>
    <p:sldId id="267" r:id="rId11"/>
    <p:sldId id="260" r:id="rId12"/>
    <p:sldId id="265" r:id="rId13"/>
    <p:sldId id="261" r:id="rId14"/>
    <p:sldId id="262" r:id="rId15"/>
    <p:sldId id="269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E88F12-0936-41D0-9506-1220CF2C3B96}" v="7" dt="2020-11-19T08:51:48.7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bramanian Palamarneri" userId="3ecb47853e04a6c5" providerId="LiveId" clId="{8094A573-2D09-476F-9A6F-377BEED492AF}"/>
    <pc:docChg chg="undo custSel addSld modSld">
      <pc:chgData name="Subramanian Palamarneri" userId="3ecb47853e04a6c5" providerId="LiveId" clId="{8094A573-2D09-476F-9A6F-377BEED492AF}" dt="2020-11-17T13:09:04.734" v="331" actId="14100"/>
      <pc:docMkLst>
        <pc:docMk/>
      </pc:docMkLst>
      <pc:sldChg chg="addSp delSp modSp mod">
        <pc:chgData name="Subramanian Palamarneri" userId="3ecb47853e04a6c5" providerId="LiveId" clId="{8094A573-2D09-476F-9A6F-377BEED492AF}" dt="2020-11-17T12:57:18.649" v="271" actId="20577"/>
        <pc:sldMkLst>
          <pc:docMk/>
          <pc:sldMk cId="1630912984" sldId="261"/>
        </pc:sldMkLst>
        <pc:spChg chg="del">
          <ac:chgData name="Subramanian Palamarneri" userId="3ecb47853e04a6c5" providerId="LiveId" clId="{8094A573-2D09-476F-9A6F-377BEED492AF}" dt="2020-11-17T12:13:10.369" v="181" actId="478"/>
          <ac:spMkLst>
            <pc:docMk/>
            <pc:sldMk cId="1630912984" sldId="261"/>
            <ac:spMk id="2" creationId="{2ACA4BB5-CCC5-47FE-A61D-96D257C9893E}"/>
          </ac:spMkLst>
        </pc:spChg>
        <pc:spChg chg="add mod">
          <ac:chgData name="Subramanian Palamarneri" userId="3ecb47853e04a6c5" providerId="LiveId" clId="{8094A573-2D09-476F-9A6F-377BEED492AF}" dt="2020-11-17T12:57:18.649" v="271" actId="20577"/>
          <ac:spMkLst>
            <pc:docMk/>
            <pc:sldMk cId="1630912984" sldId="261"/>
            <ac:spMk id="6" creationId="{1CAD3F5C-6213-4F9F-8F53-D39C4A3394B5}"/>
          </ac:spMkLst>
        </pc:spChg>
        <pc:spChg chg="add del mod">
          <ac:chgData name="Subramanian Palamarneri" userId="3ecb47853e04a6c5" providerId="LiveId" clId="{8094A573-2D09-476F-9A6F-377BEED492AF}" dt="2020-11-17T12:13:39.012" v="198" actId="478"/>
          <ac:spMkLst>
            <pc:docMk/>
            <pc:sldMk cId="1630912984" sldId="261"/>
            <ac:spMk id="7" creationId="{8B419A9B-78D4-46DC-A83E-02E5CE83C9FC}"/>
          </ac:spMkLst>
        </pc:spChg>
        <pc:spChg chg="add del mod">
          <ac:chgData name="Subramanian Palamarneri" userId="3ecb47853e04a6c5" providerId="LiveId" clId="{8094A573-2D09-476F-9A6F-377BEED492AF}" dt="2020-11-17T12:13:33.969" v="197"/>
          <ac:spMkLst>
            <pc:docMk/>
            <pc:sldMk cId="1630912984" sldId="261"/>
            <ac:spMk id="9" creationId="{D9486492-E945-4EA7-8CB0-8C915027023A}"/>
          </ac:spMkLst>
        </pc:spChg>
        <pc:spChg chg="add mod">
          <ac:chgData name="Subramanian Palamarneri" userId="3ecb47853e04a6c5" providerId="LiveId" clId="{8094A573-2D09-476F-9A6F-377BEED492AF}" dt="2020-11-17T12:33:49.256" v="264" actId="20577"/>
          <ac:spMkLst>
            <pc:docMk/>
            <pc:sldMk cId="1630912984" sldId="261"/>
            <ac:spMk id="11" creationId="{7CCDF30D-FF92-46AD-B0AA-CB19B6C2DB7C}"/>
          </ac:spMkLst>
        </pc:spChg>
        <pc:spChg chg="add mod">
          <ac:chgData name="Subramanian Palamarneri" userId="3ecb47853e04a6c5" providerId="LiveId" clId="{8094A573-2D09-476F-9A6F-377BEED492AF}" dt="2020-11-17T12:20:36.873" v="262" actId="108"/>
          <ac:spMkLst>
            <pc:docMk/>
            <pc:sldMk cId="1630912984" sldId="261"/>
            <ac:spMk id="13" creationId="{29227AF6-7EF0-4DD1-B966-47E88C3B8C59}"/>
          </ac:spMkLst>
        </pc:spChg>
        <pc:spChg chg="add mod">
          <ac:chgData name="Subramanian Palamarneri" userId="3ecb47853e04a6c5" providerId="LiveId" clId="{8094A573-2D09-476F-9A6F-377BEED492AF}" dt="2020-11-17T12:57:09.786" v="268" actId="21"/>
          <ac:spMkLst>
            <pc:docMk/>
            <pc:sldMk cId="1630912984" sldId="261"/>
            <ac:spMk id="15" creationId="{A76369EE-3DD6-48EF-A59F-62F4C313CF45}"/>
          </ac:spMkLst>
        </pc:spChg>
      </pc:sldChg>
      <pc:sldChg chg="modSp mod">
        <pc:chgData name="Subramanian Palamarneri" userId="3ecb47853e04a6c5" providerId="LiveId" clId="{8094A573-2D09-476F-9A6F-377BEED492AF}" dt="2020-11-17T13:07:48.427" v="307" actId="108"/>
        <pc:sldMkLst>
          <pc:docMk/>
          <pc:sldMk cId="1954241135" sldId="262"/>
        </pc:sldMkLst>
        <pc:spChg chg="mod">
          <ac:chgData name="Subramanian Palamarneri" userId="3ecb47853e04a6c5" providerId="LiveId" clId="{8094A573-2D09-476F-9A6F-377BEED492AF}" dt="2020-11-17T13:07:48.427" v="307" actId="108"/>
          <ac:spMkLst>
            <pc:docMk/>
            <pc:sldMk cId="1954241135" sldId="262"/>
            <ac:spMk id="2" creationId="{5A966B6E-4950-4710-8808-D5B512EF0D7F}"/>
          </ac:spMkLst>
        </pc:spChg>
      </pc:sldChg>
      <pc:sldChg chg="modSp mod">
        <pc:chgData name="Subramanian Palamarneri" userId="3ecb47853e04a6c5" providerId="LiveId" clId="{8094A573-2D09-476F-9A6F-377BEED492AF}" dt="2020-11-17T13:09:04.734" v="331" actId="14100"/>
        <pc:sldMkLst>
          <pc:docMk/>
          <pc:sldMk cId="3119825472" sldId="263"/>
        </pc:sldMkLst>
        <pc:spChg chg="mod">
          <ac:chgData name="Subramanian Palamarneri" userId="3ecb47853e04a6c5" providerId="LiveId" clId="{8094A573-2D09-476F-9A6F-377BEED492AF}" dt="2020-11-17T13:09:04.734" v="331" actId="14100"/>
          <ac:spMkLst>
            <pc:docMk/>
            <pc:sldMk cId="3119825472" sldId="263"/>
            <ac:spMk id="2" creationId="{DFCE96E0-C9F1-47C5-9908-38BE34DE7CF5}"/>
          </ac:spMkLst>
        </pc:spChg>
      </pc:sldChg>
      <pc:sldChg chg="modSp mod">
        <pc:chgData name="Subramanian Palamarneri" userId="3ecb47853e04a6c5" providerId="LiveId" clId="{8094A573-2D09-476F-9A6F-377BEED492AF}" dt="2020-11-17T13:07:13.429" v="305" actId="6549"/>
        <pc:sldMkLst>
          <pc:docMk/>
          <pc:sldMk cId="3048145079" sldId="264"/>
        </pc:sldMkLst>
        <pc:spChg chg="mod">
          <ac:chgData name="Subramanian Palamarneri" userId="3ecb47853e04a6c5" providerId="LiveId" clId="{8094A573-2D09-476F-9A6F-377BEED492AF}" dt="2020-11-17T13:07:13.429" v="305" actId="6549"/>
          <ac:spMkLst>
            <pc:docMk/>
            <pc:sldMk cId="3048145079" sldId="264"/>
            <ac:spMk id="5" creationId="{903564BE-AAFD-47BA-8CE8-39B2845512CA}"/>
          </ac:spMkLst>
        </pc:spChg>
      </pc:sldChg>
      <pc:sldChg chg="addSp delSp modSp add mod">
        <pc:chgData name="Subramanian Palamarneri" userId="3ecb47853e04a6c5" providerId="LiveId" clId="{8094A573-2D09-476F-9A6F-377BEED492AF}" dt="2020-11-17T13:03:31.350" v="281" actId="1076"/>
        <pc:sldMkLst>
          <pc:docMk/>
          <pc:sldMk cId="424769314" sldId="265"/>
        </pc:sldMkLst>
        <pc:spChg chg="mod">
          <ac:chgData name="Subramanian Palamarneri" userId="3ecb47853e04a6c5" providerId="LiveId" clId="{8094A573-2D09-476F-9A6F-377BEED492AF}" dt="2020-11-17T11:57:52.551" v="179" actId="552"/>
          <ac:spMkLst>
            <pc:docMk/>
            <pc:sldMk cId="424769314" sldId="265"/>
            <ac:spMk id="2" creationId="{2A542403-970D-440A-98F1-6FA4AE6E7C7E}"/>
          </ac:spMkLst>
        </pc:spChg>
        <pc:spChg chg="add del mod">
          <ac:chgData name="Subramanian Palamarneri" userId="3ecb47853e04a6c5" providerId="LiveId" clId="{8094A573-2D09-476F-9A6F-377BEED492AF}" dt="2020-11-17T11:39:42.465" v="134" actId="478"/>
          <ac:spMkLst>
            <pc:docMk/>
            <pc:sldMk cId="424769314" sldId="265"/>
            <ac:spMk id="8" creationId="{9FA1CE92-0774-4C37-852A-243DB35B9A9D}"/>
          </ac:spMkLst>
        </pc:spChg>
        <pc:spChg chg="del">
          <ac:chgData name="Subramanian Palamarneri" userId="3ecb47853e04a6c5" providerId="LiveId" clId="{8094A573-2D09-476F-9A6F-377BEED492AF}" dt="2020-11-17T11:23:42.617" v="3" actId="478"/>
          <ac:spMkLst>
            <pc:docMk/>
            <pc:sldMk cId="424769314" sldId="265"/>
            <ac:spMk id="11" creationId="{9BE777D0-0257-4E06-BE21-68EA89CEEBE9}"/>
          </ac:spMkLst>
        </pc:spChg>
        <pc:spChg chg="add mod">
          <ac:chgData name="Subramanian Palamarneri" userId="3ecb47853e04a6c5" providerId="LiveId" clId="{8094A573-2D09-476F-9A6F-377BEED492AF}" dt="2020-11-17T11:57:52.551" v="179" actId="552"/>
          <ac:spMkLst>
            <pc:docMk/>
            <pc:sldMk cId="424769314" sldId="265"/>
            <ac:spMk id="12" creationId="{CCB5E910-8C28-4DD3-8D21-B0E4E16216AE}"/>
          </ac:spMkLst>
        </pc:spChg>
        <pc:spChg chg="del">
          <ac:chgData name="Subramanian Palamarneri" userId="3ecb47853e04a6c5" providerId="LiveId" clId="{8094A573-2D09-476F-9A6F-377BEED492AF}" dt="2020-11-17T11:23:39.171" v="2" actId="478"/>
          <ac:spMkLst>
            <pc:docMk/>
            <pc:sldMk cId="424769314" sldId="265"/>
            <ac:spMk id="13" creationId="{12AE129B-21FA-4A4E-91A8-0FBAE4CD2AB5}"/>
          </ac:spMkLst>
        </pc:spChg>
        <pc:spChg chg="add mod">
          <ac:chgData name="Subramanian Palamarneri" userId="3ecb47853e04a6c5" providerId="LiveId" clId="{8094A573-2D09-476F-9A6F-377BEED492AF}" dt="2020-11-17T11:57:52.551" v="179" actId="552"/>
          <ac:spMkLst>
            <pc:docMk/>
            <pc:sldMk cId="424769314" sldId="265"/>
            <ac:spMk id="15" creationId="{E94A77B6-2667-4450-BBDE-CE9ED3F584C2}"/>
          </ac:spMkLst>
        </pc:spChg>
        <pc:spChg chg="add mod topLvl">
          <ac:chgData name="Subramanian Palamarneri" userId="3ecb47853e04a6c5" providerId="LiveId" clId="{8094A573-2D09-476F-9A6F-377BEED492AF}" dt="2020-11-17T12:19:24.010" v="244" actId="338"/>
          <ac:spMkLst>
            <pc:docMk/>
            <pc:sldMk cId="424769314" sldId="265"/>
            <ac:spMk id="17" creationId="{902C1E7B-0D6F-4173-A4AB-3179191B7573}"/>
          </ac:spMkLst>
        </pc:spChg>
        <pc:spChg chg="add mod">
          <ac:chgData name="Subramanian Palamarneri" userId="3ecb47853e04a6c5" providerId="LiveId" clId="{8094A573-2D09-476F-9A6F-377BEED492AF}" dt="2020-11-17T13:03:31.350" v="281" actId="1076"/>
          <ac:spMkLst>
            <pc:docMk/>
            <pc:sldMk cId="424769314" sldId="265"/>
            <ac:spMk id="22" creationId="{52B70550-5878-4349-8B49-5A85AFF7F6F4}"/>
          </ac:spMkLst>
        </pc:spChg>
        <pc:grpChg chg="add del mod">
          <ac:chgData name="Subramanian Palamarneri" userId="3ecb47853e04a6c5" providerId="LiveId" clId="{8094A573-2D09-476F-9A6F-377BEED492AF}" dt="2020-11-17T12:18:20.891" v="241" actId="165"/>
          <ac:grpSpMkLst>
            <pc:docMk/>
            <pc:sldMk cId="424769314" sldId="265"/>
            <ac:grpSpMk id="18" creationId="{AF2AA9CB-34BF-4B9B-A73F-6B71410BC2A7}"/>
          </ac:grpSpMkLst>
        </pc:grpChg>
        <pc:grpChg chg="add del mod">
          <ac:chgData name="Subramanian Palamarneri" userId="3ecb47853e04a6c5" providerId="LiveId" clId="{8094A573-2D09-476F-9A6F-377BEED492AF}" dt="2020-11-17T12:19:12.261" v="243" actId="165"/>
          <ac:grpSpMkLst>
            <pc:docMk/>
            <pc:sldMk cId="424769314" sldId="265"/>
            <ac:grpSpMk id="19" creationId="{906E47F0-C6D1-45FB-88BD-375E08284C2D}"/>
          </ac:grpSpMkLst>
        </pc:grpChg>
        <pc:grpChg chg="add mod">
          <ac:chgData name="Subramanian Palamarneri" userId="3ecb47853e04a6c5" providerId="LiveId" clId="{8094A573-2D09-476F-9A6F-377BEED492AF}" dt="2020-11-17T13:03:06.989" v="274" actId="1076"/>
          <ac:grpSpMkLst>
            <pc:docMk/>
            <pc:sldMk cId="424769314" sldId="265"/>
            <ac:grpSpMk id="20" creationId="{64A4BDF8-0367-437C-AF03-8E0FCC4060BF}"/>
          </ac:grpSpMkLst>
        </pc:grpChg>
        <pc:graphicFrameChg chg="add mod modGraphic">
          <ac:chgData name="Subramanian Palamarneri" userId="3ecb47853e04a6c5" providerId="LiveId" clId="{8094A573-2D09-476F-9A6F-377BEED492AF}" dt="2020-11-17T11:57:52.551" v="179" actId="552"/>
          <ac:graphicFrameMkLst>
            <pc:docMk/>
            <pc:sldMk cId="424769314" sldId="265"/>
            <ac:graphicFrameMk id="4" creationId="{B5704095-B6E0-472F-8FC6-01E358C006E1}"/>
          </ac:graphicFrameMkLst>
        </pc:graphicFrameChg>
        <pc:picChg chg="del">
          <ac:chgData name="Subramanian Palamarneri" userId="3ecb47853e04a6c5" providerId="LiveId" clId="{8094A573-2D09-476F-9A6F-377BEED492AF}" dt="2020-11-17T11:23:35.860" v="1" actId="478"/>
          <ac:picMkLst>
            <pc:docMk/>
            <pc:sldMk cId="424769314" sldId="265"/>
            <ac:picMk id="9" creationId="{66815487-42DC-43B2-A5FB-92813DF711AD}"/>
          </ac:picMkLst>
        </pc:picChg>
        <pc:picChg chg="add mod topLvl">
          <ac:chgData name="Subramanian Palamarneri" userId="3ecb47853e04a6c5" providerId="LiveId" clId="{8094A573-2D09-476F-9A6F-377BEED492AF}" dt="2020-11-17T12:19:24.010" v="244" actId="338"/>
          <ac:picMkLst>
            <pc:docMk/>
            <pc:sldMk cId="424769314" sldId="265"/>
            <ac:picMk id="10" creationId="{3B95074E-2209-4B20-BEC3-168B535B4D40}"/>
          </ac:picMkLst>
        </pc:picChg>
      </pc:sldChg>
      <pc:sldChg chg="modSp add mod">
        <pc:chgData name="Subramanian Palamarneri" userId="3ecb47853e04a6c5" providerId="LiveId" clId="{8094A573-2D09-476F-9A6F-377BEED492AF}" dt="2020-11-17T13:08:46.294" v="328" actId="108"/>
        <pc:sldMkLst>
          <pc:docMk/>
          <pc:sldMk cId="4146029228" sldId="266"/>
        </pc:sldMkLst>
        <pc:spChg chg="mod">
          <ac:chgData name="Subramanian Palamarneri" userId="3ecb47853e04a6c5" providerId="LiveId" clId="{8094A573-2D09-476F-9A6F-377BEED492AF}" dt="2020-11-17T13:08:46.294" v="328" actId="108"/>
          <ac:spMkLst>
            <pc:docMk/>
            <pc:sldMk cId="4146029228" sldId="266"/>
            <ac:spMk id="2" creationId="{5A966B6E-4950-4710-8808-D5B512EF0D7F}"/>
          </ac:spMkLst>
        </pc:spChg>
      </pc:sldChg>
    </pc:docChg>
  </pc:docChgLst>
  <pc:docChgLst>
    <pc:chgData name="Subramanian Palamarneri" userId="3ecb47853e04a6c5" providerId="LiveId" clId="{EFE88F12-0936-41D0-9506-1220CF2C3B96}"/>
    <pc:docChg chg="undo custSel addSld modSld">
      <pc:chgData name="Subramanian Palamarneri" userId="3ecb47853e04a6c5" providerId="LiveId" clId="{EFE88F12-0936-41D0-9506-1220CF2C3B96}" dt="2020-11-19T08:52:31.975" v="243" actId="14100"/>
      <pc:docMkLst>
        <pc:docMk/>
      </pc:docMkLst>
      <pc:sldChg chg="addSp modSp">
        <pc:chgData name="Subramanian Palamarneri" userId="3ecb47853e04a6c5" providerId="LiveId" clId="{EFE88F12-0936-41D0-9506-1220CF2C3B96}" dt="2020-11-19T08:46:56.958" v="225" actId="14100"/>
        <pc:sldMkLst>
          <pc:docMk/>
          <pc:sldMk cId="1989680704" sldId="258"/>
        </pc:sldMkLst>
        <pc:picChg chg="add mod">
          <ac:chgData name="Subramanian Palamarneri" userId="3ecb47853e04a6c5" providerId="LiveId" clId="{EFE88F12-0936-41D0-9506-1220CF2C3B96}" dt="2020-11-19T08:46:56.958" v="225" actId="14100"/>
          <ac:picMkLst>
            <pc:docMk/>
            <pc:sldMk cId="1989680704" sldId="258"/>
            <ac:picMk id="1026" creationId="{797AD075-EF95-4EE3-8A00-E698AA291928}"/>
          </ac:picMkLst>
        </pc:picChg>
      </pc:sldChg>
      <pc:sldChg chg="addSp modSp mod">
        <pc:chgData name="Subramanian Palamarneri" userId="3ecb47853e04a6c5" providerId="LiveId" clId="{EFE88F12-0936-41D0-9506-1220CF2C3B96}" dt="2020-11-19T07:12:20.470" v="222" actId="14100"/>
        <pc:sldMkLst>
          <pc:docMk/>
          <pc:sldMk cId="1954241135" sldId="262"/>
        </pc:sldMkLst>
        <pc:spChg chg="mod">
          <ac:chgData name="Subramanian Palamarneri" userId="3ecb47853e04a6c5" providerId="LiveId" clId="{EFE88F12-0936-41D0-9506-1220CF2C3B96}" dt="2020-11-19T07:10:42.973" v="164" actId="14100"/>
          <ac:spMkLst>
            <pc:docMk/>
            <pc:sldMk cId="1954241135" sldId="262"/>
            <ac:spMk id="2" creationId="{5A966B6E-4950-4710-8808-D5B512EF0D7F}"/>
          </ac:spMkLst>
        </pc:spChg>
        <pc:spChg chg="add mod">
          <ac:chgData name="Subramanian Palamarneri" userId="3ecb47853e04a6c5" providerId="LiveId" clId="{EFE88F12-0936-41D0-9506-1220CF2C3B96}" dt="2020-11-19T07:12:20.470" v="222" actId="14100"/>
          <ac:spMkLst>
            <pc:docMk/>
            <pc:sldMk cId="1954241135" sldId="262"/>
            <ac:spMk id="6" creationId="{1F319C2C-BC1E-4A39-800C-495A0D817D28}"/>
          </ac:spMkLst>
        </pc:spChg>
        <pc:picChg chg="add mod">
          <ac:chgData name="Subramanian Palamarneri" userId="3ecb47853e04a6c5" providerId="LiveId" clId="{EFE88F12-0936-41D0-9506-1220CF2C3B96}" dt="2020-11-19T07:10:06.898" v="160" actId="14100"/>
          <ac:picMkLst>
            <pc:docMk/>
            <pc:sldMk cId="1954241135" sldId="262"/>
            <ac:picMk id="7" creationId="{412B7D07-4AD1-49E9-B077-315560E51B89}"/>
          </ac:picMkLst>
        </pc:picChg>
      </pc:sldChg>
      <pc:sldChg chg="modSp mod">
        <pc:chgData name="Subramanian Palamarneri" userId="3ecb47853e04a6c5" providerId="LiveId" clId="{EFE88F12-0936-41D0-9506-1220CF2C3B96}" dt="2020-11-19T08:52:20.062" v="239" actId="1076"/>
        <pc:sldMkLst>
          <pc:docMk/>
          <pc:sldMk cId="3119825472" sldId="263"/>
        </pc:sldMkLst>
        <pc:spChg chg="mod">
          <ac:chgData name="Subramanian Palamarneri" userId="3ecb47853e04a6c5" providerId="LiveId" clId="{EFE88F12-0936-41D0-9506-1220CF2C3B96}" dt="2020-11-19T08:52:20.062" v="239" actId="1076"/>
          <ac:spMkLst>
            <pc:docMk/>
            <pc:sldMk cId="3119825472" sldId="263"/>
            <ac:spMk id="2" creationId="{DFCE96E0-C9F1-47C5-9908-38BE34DE7CF5}"/>
          </ac:spMkLst>
        </pc:spChg>
      </pc:sldChg>
      <pc:sldChg chg="modSp mod">
        <pc:chgData name="Subramanian Palamarneri" userId="3ecb47853e04a6c5" providerId="LiveId" clId="{EFE88F12-0936-41D0-9506-1220CF2C3B96}" dt="2020-11-18T13:15:18.523" v="130" actId="404"/>
        <pc:sldMkLst>
          <pc:docMk/>
          <pc:sldMk cId="3048145079" sldId="264"/>
        </pc:sldMkLst>
        <pc:spChg chg="mod">
          <ac:chgData name="Subramanian Palamarneri" userId="3ecb47853e04a6c5" providerId="LiveId" clId="{EFE88F12-0936-41D0-9506-1220CF2C3B96}" dt="2020-11-18T13:15:18.523" v="130" actId="404"/>
          <ac:spMkLst>
            <pc:docMk/>
            <pc:sldMk cId="3048145079" sldId="264"/>
            <ac:spMk id="5" creationId="{903564BE-AAFD-47BA-8CE8-39B2845512CA}"/>
          </ac:spMkLst>
        </pc:spChg>
      </pc:sldChg>
      <pc:sldChg chg="addSp delSp modSp add mod">
        <pc:chgData name="Subramanian Palamarneri" userId="3ecb47853e04a6c5" providerId="LiveId" clId="{EFE88F12-0936-41D0-9506-1220CF2C3B96}" dt="2020-11-18T13:15:29.976" v="132" actId="6549"/>
        <pc:sldMkLst>
          <pc:docMk/>
          <pc:sldMk cId="983744077" sldId="267"/>
        </pc:sldMkLst>
        <pc:spChg chg="mod">
          <ac:chgData name="Subramanian Palamarneri" userId="3ecb47853e04a6c5" providerId="LiveId" clId="{EFE88F12-0936-41D0-9506-1220CF2C3B96}" dt="2020-11-18T13:15:29.976" v="132" actId="6549"/>
          <ac:spMkLst>
            <pc:docMk/>
            <pc:sldMk cId="983744077" sldId="267"/>
            <ac:spMk id="2" creationId="{9ED33F25-47B1-4667-A98A-20902AC102FA}"/>
          </ac:spMkLst>
        </pc:spChg>
        <pc:spChg chg="del">
          <ac:chgData name="Subramanian Palamarneri" userId="3ecb47853e04a6c5" providerId="LiveId" clId="{EFE88F12-0936-41D0-9506-1220CF2C3B96}" dt="2020-11-18T12:56:17.333" v="1" actId="478"/>
          <ac:spMkLst>
            <pc:docMk/>
            <pc:sldMk cId="983744077" sldId="267"/>
            <ac:spMk id="5" creationId="{A88E2DDF-4508-4034-BACB-22B917F96BB6}"/>
          </ac:spMkLst>
        </pc:spChg>
        <pc:spChg chg="add mod">
          <ac:chgData name="Subramanian Palamarneri" userId="3ecb47853e04a6c5" providerId="LiveId" clId="{EFE88F12-0936-41D0-9506-1220CF2C3B96}" dt="2020-11-18T13:14:31.152" v="103" actId="179"/>
          <ac:spMkLst>
            <pc:docMk/>
            <pc:sldMk cId="983744077" sldId="267"/>
            <ac:spMk id="6" creationId="{E85B0486-7080-40CA-854F-297CAA2A2442}"/>
          </ac:spMkLst>
        </pc:spChg>
      </pc:sldChg>
      <pc:sldChg chg="modSp add mod">
        <pc:chgData name="Subramanian Palamarneri" userId="3ecb47853e04a6c5" providerId="LiveId" clId="{EFE88F12-0936-41D0-9506-1220CF2C3B96}" dt="2020-11-19T08:52:31.975" v="243" actId="14100"/>
        <pc:sldMkLst>
          <pc:docMk/>
          <pc:sldMk cId="1878241695" sldId="268"/>
        </pc:sldMkLst>
        <pc:spChg chg="mod">
          <ac:chgData name="Subramanian Palamarneri" userId="3ecb47853e04a6c5" providerId="LiveId" clId="{EFE88F12-0936-41D0-9506-1220CF2C3B96}" dt="2020-11-19T08:52:31.975" v="243" actId="14100"/>
          <ac:spMkLst>
            <pc:docMk/>
            <pc:sldMk cId="1878241695" sldId="268"/>
            <ac:spMk id="2" creationId="{5A966B6E-4950-4710-8808-D5B512EF0D7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491AC-C408-4BB4-A99E-0B3756E378BA}" type="datetimeFigureOut">
              <a:rPr lang="en-IN" smtClean="0"/>
              <a:t>21-06-2021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AC66-6619-47D5-9ED8-36EB3C73B8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108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IN" sz="1100" dirty="0"/>
              <a:t>AI is the branch of Computer Sciences that emphasizes the development of intelligence machines, thinking and working like humans. For example, Speech Recognition, Image recognition, learning &amp; planning.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Machine Learning is a branch of artificial intelligence and as defined by Computer Scientist and ML pioneer Tom M Mitchell.  Machine Learning is the study of computer algorithms that allow computer programs to automatically improve through experience.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Deep Learning is a computer software that mimics the network of neurons in a brain. It is a subset of machine learning and is called deep learning because it makes use of deep neural network.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 Deep neural network is a neural network with a certain level of complexity, a neural network with multiple hidden layers. Deep refers to a model's layers being multiple layers deep.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An artificial neural network involves a network of simple processing elements (artificial neurons) which can exhibit </a:t>
            </a:r>
            <a:r>
              <a:rPr lang="en-IN" sz="1100" dirty="0" err="1"/>
              <a:t>complext</a:t>
            </a:r>
            <a:r>
              <a:rPr lang="en-IN" sz="1100" dirty="0"/>
              <a:t> global behavior, determined by the connections between the processing elements and element parameters.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FAC66-6619-47D5-9ED8-36EB3C73B81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900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IN" sz="1100" dirty="0"/>
              <a:t>AI is the branch of Computer Sciences that emphasizes the development of intelligence machines, thinking and working like humans. For example, Speech Recognition, Image recognition, learning &amp; planning.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Machine Learning is a branch of artificial intelligence and as defined by Computer Scientist and ML pioneer Tom M Mitchell.  Machine Learning is the study of computer algorithms that allow computer programs to automatically improve through experience.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Deep Learning is a computer software that mimics the network of neurons in a brain. It is a subset of machine learning and is called deep learning because it makes use of deep neural network.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 Deep neural network is a neural network with a certain level of complexity, a neural network with multiple hidden layers. Deep refers to a model's layers being multiple layers deep.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An artificial neural network involves a network of simple processing elements (artificial neurons) which can exhibit </a:t>
            </a:r>
            <a:r>
              <a:rPr lang="en-IN" sz="1100" dirty="0" err="1"/>
              <a:t>complext</a:t>
            </a:r>
            <a:r>
              <a:rPr lang="en-IN" sz="1100" dirty="0"/>
              <a:t> global behavior, determined by the connections between the processing elements and element parameters.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FAC66-6619-47D5-9ED8-36EB3C73B81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9950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IN" sz="1100" dirty="0"/>
              <a:t>AI is the branch of Computer Sciences that emphasizes the development of intelligence machines, thinking and working like humans. For example, Speech Recognition, Image recognition, learning &amp; planning.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Machine Learning is a branch of artificial intelligence and as defined by Computer Scientist and ML pioneer Tom M Mitchell.  Machine Learning is the study of computer algorithms that allow computer programs to automatically improve through experience.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Deep Learning is a computer software that mimics the network of neurons in a brain. It is a subset of machine learning and is called deep learning because it makes use of deep neural network.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 Deep neural network is a neural network with a certain level of complexity, a neural network with multiple hidden layers. Deep refers to a model's layers being multiple layers deep.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An artificial neural network involves a network of simple processing elements (artificial neurons) which can exhibit </a:t>
            </a:r>
            <a:r>
              <a:rPr lang="en-IN" sz="1100" dirty="0" err="1"/>
              <a:t>complext</a:t>
            </a:r>
            <a:r>
              <a:rPr lang="en-IN" sz="1100" dirty="0"/>
              <a:t> global behavior, determined by the connections between the processing elements and element parameters.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FAC66-6619-47D5-9ED8-36EB3C73B81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194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IN" sz="1100" dirty="0"/>
              <a:t>AI is the branch of Computer Sciences that emphasizes the development of intelligence machines, thinking and working like humans. For example, Speech Recognition, Image recognition, learning &amp; planning.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Machine Learning is a branch of artificial intelligence and as defined by Computer Scientist and ML pioneer Tom M Mitchell.  Machine Learning is the study of computer algorithms that allow computer programs to automatically improve through experience.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Deep Learning is a computer software that mimics the network of neurons in a brain. It is a subset of machine learning and is called deep learning because it makes use of deep neural network.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 Deep neural network is a neural network with a certain level of complexity, a neural network with multiple hidden layers. Deep refers to a model's layers being multiple layers deep.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An artificial neural network involves a network of simple processing elements (artificial neurons) which can exhibit </a:t>
            </a:r>
            <a:r>
              <a:rPr lang="en-IN" sz="1100" dirty="0" err="1"/>
              <a:t>complext</a:t>
            </a:r>
            <a:r>
              <a:rPr lang="en-IN" sz="1100" dirty="0"/>
              <a:t> global behavior, determined by the connections between the processing elements and element parameters.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FAC66-6619-47D5-9ED8-36EB3C73B81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234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IN" sz="1100" dirty="0"/>
              <a:t>AI is the branch of Computer Sciences that emphasizes the development of intelligence machines, thinking and working like humans. For example, Speech Recognition, Image recognition, learning &amp; planning.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Machine Learning is a branch of artificial intelligence and as defined by Computer Scientist and ML pioneer Tom M Mitchell.  Machine Learning is the study of computer algorithms that allow computer programs to automatically improve through experience.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Deep Learning is a computer software that mimics the network of neurons in a brain. It is a subset of machine learning and is called deep learning because it makes use of deep neural network.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 Deep neural network is a neural network with a certain level of complexity, a neural network with multiple hidden layers. Deep refers to a model's layers being multiple layers deep.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An artificial neural network involves a network of simple processing elements (artificial neurons) which can exhibit </a:t>
            </a:r>
            <a:r>
              <a:rPr lang="en-IN" sz="1100" dirty="0" err="1"/>
              <a:t>complext</a:t>
            </a:r>
            <a:r>
              <a:rPr lang="en-IN" sz="1100" dirty="0"/>
              <a:t> global behavior, determined by the connections between the processing elements and element parameters.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FAC66-6619-47D5-9ED8-36EB3C73B81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108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IN" sz="1100" dirty="0"/>
              <a:t>AI is the branch of Computer Sciences that emphasizes the development of intelligence machines, thinking and working like humans. For example, Speech Recognition, Image recognition, learning &amp; planning.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Machine Learning is a branch of artificial intelligence and as defined by Computer Scientist and ML pioneer Tom M Mitchell.  Machine Learning is the study of computer algorithms that allow computer programs to automatically improve through experience.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Deep Learning is a computer software that mimics the network of neurons in a brain. It is a subset of machine learning and is called deep learning because it makes use of deep neural network.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 Deep neural network is a neural network with a certain level of complexity, a neural network with multiple hidden layers. Deep refers to a model's layers being multiple layers deep.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An artificial neural network involves a network of simple processing elements (artificial neurons) which can exhibit </a:t>
            </a:r>
            <a:r>
              <a:rPr lang="en-IN" sz="1100" dirty="0" err="1"/>
              <a:t>complext</a:t>
            </a:r>
            <a:r>
              <a:rPr lang="en-IN" sz="1100" dirty="0"/>
              <a:t> global behavior, determined by the connections between the processing elements and element parameters.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FAC66-6619-47D5-9ED8-36EB3C73B81B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132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FAC66-6619-47D5-9ED8-36EB3C73B81B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9568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FAC66-6619-47D5-9ED8-36EB3C73B81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399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FAC66-6619-47D5-9ED8-36EB3C73B81B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294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1608D-4231-4841-BD70-312273FAE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A3F96-490B-4636-8367-F89462F29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00CC3-BD9D-4477-AE1A-F8DB2AC2D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89EB-DABE-4803-B726-454AFBE59782}" type="datetime1">
              <a:rPr lang="en-IN" smtClean="0"/>
              <a:t>21-06-2021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51BAE-CF86-4F1B-9EC4-0AAD523CF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37CA2-A9AC-4651-9BD5-DF2C9DEDB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5144-0F2F-4D15-8C32-E569BD56E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1494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A80BA-FBE4-4E2B-81F6-34011743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E8FCC5-8AD8-4F62-8B75-5678E3700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C8DE8-8AEC-4E2B-8EC1-8B3D574CB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BA3E1-A267-4829-8976-6E8EFD3DAFE8}" type="datetime1">
              <a:rPr lang="en-IN" smtClean="0"/>
              <a:t>21-06-2021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5894-32B6-42F8-9A2A-9CBFB033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B89F7-5231-4941-9C18-AFE955A3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5144-0F2F-4D15-8C32-E569BD56E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510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5DE5C7-122B-4BE0-9626-22D3B88EC9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999FA-1724-4CEB-9199-A04A5E03F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AB340-6400-4C6F-B913-A9C9F6B89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9835-A549-4A8F-B8EB-107D8A1B4C1B}" type="datetime1">
              <a:rPr lang="en-IN" smtClean="0"/>
              <a:t>21-06-2021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6E3EF-FF16-4448-A8B1-7F7B40C91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9560B-DDD3-4C01-AA93-602072A5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5144-0F2F-4D15-8C32-E569BD56E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4479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2BAC-DAE0-4FFC-A80E-D39DC0C22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05EB6-3EE9-43CE-B419-892782F1D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34C49-1AD9-4822-93AF-89B27DB35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F8D2-A094-42D1-84D5-CC88F87A4B51}" type="datetime1">
              <a:rPr lang="en-IN" smtClean="0"/>
              <a:t>21-06-2021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DA994-533B-47D8-A0C6-27D415CA3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640C4-5CD4-4120-AC19-209D5041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563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3975-A310-4DC5-82D5-6BC27ED8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3865D-C955-4B1A-AFC1-4206F3BF8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B135A-8168-4BC8-A793-BB778D0E9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B0405-2675-44A4-97DA-CC831C7BF767}" type="datetime1">
              <a:rPr lang="en-IN" smtClean="0"/>
              <a:t>21-06-2021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A76AE-60CE-4D5B-ACD5-75DDE97C6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01F82-47ED-4198-B731-BFFCA2B6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5144-0F2F-4D15-8C32-E569BD56E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812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5289B-0A5B-47BC-AF4C-7E7B232C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EE5BA-EE01-4491-BED4-EF32D4E4F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76612-01D0-4E38-A53A-B0EDCE84A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72526-0DBA-4EE2-A3B8-B2E6C7A9537D}" type="datetime1">
              <a:rPr lang="en-IN" smtClean="0"/>
              <a:t>21-06-2021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86476-D6FC-456A-87F0-E0B6FAEE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A2F50-B681-467A-8D39-2E9C0605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5144-0F2F-4D15-8C32-E569BD56E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5675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2AED2-CE2F-471C-9C5E-891225D46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DA23A-DDBB-49A9-9F9E-FBCE59153E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A0294-42CF-49DE-99D0-411504536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027FB-DF2F-4E9F-A5C1-A0BE72596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D819C-CF22-48F7-BECC-63447291F146}" type="datetime1">
              <a:rPr lang="en-IN" smtClean="0"/>
              <a:t>21-06-2021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1DBF4-3BBD-4A65-88BB-7B5BDF143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9EFE8-02EA-44E5-9276-ABE6CB3F0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5144-0F2F-4D15-8C32-E569BD56E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858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3306-548C-45E2-8BA3-B2CBFCA3D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4EDF7-8FEE-49AE-81CC-1D9FD50B9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09A4E-A0D6-48E4-9CD4-E19675BA7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A5C85B-84E8-472C-B9F4-32A16607F1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DB0651-E0A1-4933-9055-4A8455793D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19FA4D-02F2-4322-BCE7-06DE7E1FA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3D33D-6057-46F9-A464-0888C16ED738}" type="datetime1">
              <a:rPr lang="en-IN" smtClean="0"/>
              <a:t>21-06-2021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C6721B-064F-4145-872D-05E1A860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6AEB33-69CE-4B62-975D-F7E405A7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5144-0F2F-4D15-8C32-E569BD56E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377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5D5C-42AF-471E-B721-CAABDBFC7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B355B8-A292-4C0F-AE12-352E8F6F3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C0CA-6C88-419B-A516-1EEB0CB0913C}" type="datetime1">
              <a:rPr lang="en-IN" smtClean="0"/>
              <a:t>21-06-2021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30F77-6BE1-49BF-83AC-BD4536D9F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44E18-FC8A-4D1F-889F-91EB68E37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5144-0F2F-4D15-8C32-E569BD56E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828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03C321-0323-4A40-B6FA-3B4F0CC9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FE6B8-9CA9-4DF4-A6BF-0A64574C9CBA}" type="datetime1">
              <a:rPr lang="en-IN" smtClean="0"/>
              <a:t>21-06-2021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0A077-ECAE-44D7-917F-E40475F4E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81B96-F3D9-4B4C-85F4-35085BB0F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5144-0F2F-4D15-8C32-E569BD56E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30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0511-3874-4ECD-8351-6D41421D5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7C73F-7948-41BD-917F-7EF3A4F05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AD64A-EED5-4758-AE19-3F55780D2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6677F-416A-468F-86CA-C99254798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E9A1-A410-4461-87B6-85EF8C174783}" type="datetime1">
              <a:rPr lang="en-IN" smtClean="0"/>
              <a:t>21-06-2021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8A55F-1C2D-4795-BC49-C94A83E4A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2F116-6EB0-4944-979B-E26CB7517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5144-0F2F-4D15-8C32-E569BD56E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305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A7AFB-AC85-4902-B22A-F06F4EEA8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D63185-D152-459F-B4E7-BCC14BC842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7B842-6166-4FA5-8B38-606386897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EB250-823C-4542-8E9A-94FC3E585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5E5A-E03D-4C0B-89B4-017D95F58508}" type="datetime1">
              <a:rPr lang="en-IN" smtClean="0"/>
              <a:t>21-06-2021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8AFC4-4293-4C2D-A86F-D99DDF054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79A232-F9BB-4403-8B88-5C5157065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5144-0F2F-4D15-8C32-E569BD56E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802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465185-BF02-4DD0-9BC6-D377B3AD2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73430-5788-4A20-B16A-332766E55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DF282-927C-497F-BBE1-13988A4D64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9DA83-1748-4300-95DA-44A63CB00BEA}" type="datetime1">
              <a:rPr lang="en-IN" smtClean="0"/>
              <a:t>21-06-2021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8523-AED9-42A2-8876-CC325247FD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5B03A-E5F2-42E0-B2FC-A046BC30FC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45144-0F2F-4D15-8C32-E569BD56E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7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orange.biolab.si/widget-catalog/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7/09/building-machine-learning-model-fun-using-orange/" TargetMode="External"/><Relationship Id="rId2" Type="http://schemas.openxmlformats.org/officeDocument/2006/relationships/hyperlink" Target="https://en.wikipedia.org/wiki/Software_widget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NIM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knime.com/faq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range.biolab.si/download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hyperlink" Target="https://orange.biolab.si/download/#window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F922C-B070-4C4C-B654-C8BC277FB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IN" b="1" dirty="0">
                <a:solidFill>
                  <a:schemeClr val="accent1"/>
                </a:solidFill>
              </a:rPr>
              <a:t>Machine Learning for Non-Coders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45D2B9-E7FB-42F6-A59C-9E6752214C0A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7F1AE-46CC-409C-B710-87AF53E45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9A1F-2498-42EA-A7FD-B84485DA5CBF}" type="datetime1">
              <a:rPr lang="en-IN" smtClean="0"/>
              <a:t>21-06-2021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001BB-4DE2-4A8E-9592-CD5B9FF70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A9BB0-ED7D-4CCC-A3AC-BECB3018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666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3F25-47B1-4667-A98A-20902AC10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  <a:r>
              <a:rPr lang="en-IN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Development History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12421F-07EC-4C2C-B21C-2CBE9229263D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B0486-7080-40CA-854F-297CAA2A2442}"/>
              </a:ext>
            </a:extLst>
          </p:cNvPr>
          <p:cNvSpPr txBox="1"/>
          <p:nvPr/>
        </p:nvSpPr>
        <p:spPr>
          <a:xfrm>
            <a:off x="765110" y="1690688"/>
            <a:ext cx="10588689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013" indent="-354013">
              <a:spcBef>
                <a:spcPts val="600"/>
              </a:spcBef>
              <a:spcAft>
                <a:spcPts val="600"/>
              </a:spcAft>
              <a:tabLst>
                <a:tab pos="719138" algn="l"/>
              </a:tabLst>
            </a:pPr>
            <a:r>
              <a:rPr lang="en-IN" sz="17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1996 	Development of ML, a machine learning framework in C++ started by University of Ljubljana and </a:t>
            </a:r>
            <a:r>
              <a:rPr lang="en-IN" sz="1700" b="1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Jožef</a:t>
            </a:r>
            <a:r>
              <a:rPr lang="en-IN" sz="17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Stefan 	Institute -</a:t>
            </a:r>
          </a:p>
          <a:p>
            <a:pPr marL="354013" indent="-354013">
              <a:spcBef>
                <a:spcPts val="600"/>
              </a:spcBef>
              <a:spcAft>
                <a:spcPts val="600"/>
              </a:spcAft>
              <a:tabLst>
                <a:tab pos="719138" algn="l"/>
              </a:tabLst>
            </a:pPr>
            <a:r>
              <a:rPr lang="en-IN" sz="17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1997 - 	Python bindings were developed for ML, which together with emerging Python modules formed a joint 	framework, Orange</a:t>
            </a:r>
          </a:p>
          <a:p>
            <a:pPr>
              <a:spcBef>
                <a:spcPts val="600"/>
              </a:spcBef>
              <a:spcAft>
                <a:spcPts val="600"/>
              </a:spcAft>
              <a:tabLst>
                <a:tab pos="719138" algn="l"/>
              </a:tabLst>
            </a:pPr>
            <a:r>
              <a:rPr lang="en-IN" sz="17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2002 - 	First prototypes to create a flexible graphical user interface were designed</a:t>
            </a:r>
          </a:p>
          <a:p>
            <a:pPr>
              <a:spcBef>
                <a:spcPts val="600"/>
              </a:spcBef>
              <a:spcAft>
                <a:spcPts val="600"/>
              </a:spcAft>
              <a:tabLst>
                <a:tab pos="719138" algn="l"/>
              </a:tabLst>
            </a:pPr>
            <a:r>
              <a:rPr lang="en-IN" sz="17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2003 - 	Visual programming framework defined, and development of widgets began</a:t>
            </a:r>
          </a:p>
          <a:p>
            <a:pPr>
              <a:spcBef>
                <a:spcPts val="600"/>
              </a:spcBef>
              <a:spcAft>
                <a:spcPts val="600"/>
              </a:spcAft>
              <a:tabLst>
                <a:tab pos="719138" algn="l"/>
              </a:tabLst>
            </a:pPr>
            <a:r>
              <a:rPr lang="en-IN" sz="17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2005 - 	Extends data analysis in bioinformatics</a:t>
            </a:r>
          </a:p>
          <a:p>
            <a:pPr>
              <a:spcBef>
                <a:spcPts val="600"/>
              </a:spcBef>
              <a:spcAft>
                <a:spcPts val="600"/>
              </a:spcAft>
              <a:tabLst>
                <a:tab pos="719138" algn="l"/>
              </a:tabLst>
            </a:pPr>
            <a:r>
              <a:rPr lang="en-IN" sz="17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2008 - 	Installation packages were developed</a:t>
            </a:r>
          </a:p>
          <a:p>
            <a:pPr>
              <a:spcBef>
                <a:spcPts val="600"/>
              </a:spcBef>
              <a:spcAft>
                <a:spcPts val="600"/>
              </a:spcAft>
              <a:tabLst>
                <a:tab pos="719138" algn="l"/>
              </a:tabLst>
            </a:pPr>
            <a:r>
              <a:rPr lang="en-IN" sz="17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2009 - 	Over 100 widgets were created and maintained</a:t>
            </a:r>
          </a:p>
          <a:p>
            <a:endParaRPr lang="en-IN" sz="40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EB618-3061-40FA-96C7-5289004FE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0E9BE-5F75-474E-BEC8-5AF7A9FF96EC}" type="datetime1">
              <a:rPr lang="en-IN" smtClean="0"/>
              <a:t>21-06-2021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1B73A-92B0-4B83-854D-B6F0769B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64A21-B570-4D74-AF2C-1D6CAE316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744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42403-970D-440A-98F1-6FA4AE6E7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581"/>
            <a:ext cx="10515600" cy="1392108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Components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17B276-C394-4BA5-9874-EF3201957D2A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815487-42DC-43B2-A5FB-92813DF71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208" y="1363967"/>
            <a:ext cx="5890845" cy="45675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E777D0-0257-4E06-BE21-68EA89CEEBE9}"/>
              </a:ext>
            </a:extLst>
          </p:cNvPr>
          <p:cNvSpPr txBox="1"/>
          <p:nvPr/>
        </p:nvSpPr>
        <p:spPr>
          <a:xfrm>
            <a:off x="838200" y="1583871"/>
            <a:ext cx="44023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solidFill>
                  <a:schemeClr val="accent1"/>
                </a:solidFill>
              </a:rPr>
              <a:t>Orange consists of a canvas interface onto which the user places widgets and create a data analysis workflow.</a:t>
            </a:r>
          </a:p>
          <a:p>
            <a:pPr algn="just"/>
            <a:endParaRPr lang="en-IN" sz="2400" b="1" dirty="0">
              <a:solidFill>
                <a:schemeClr val="accent1"/>
              </a:solidFill>
            </a:endParaRPr>
          </a:p>
          <a:p>
            <a:pPr algn="just"/>
            <a:r>
              <a:rPr lang="en-IN" sz="2400" b="1" dirty="0">
                <a:solidFill>
                  <a:schemeClr val="accent1"/>
                </a:solidFill>
              </a:rPr>
              <a:t>Canvas: Graphical front-end for data analysis</a:t>
            </a:r>
          </a:p>
          <a:p>
            <a:pPr algn="just"/>
            <a:endParaRPr lang="en-IN" sz="2400" b="1" dirty="0">
              <a:solidFill>
                <a:schemeClr val="accent1"/>
              </a:solidFill>
            </a:endParaRPr>
          </a:p>
          <a:p>
            <a:pPr algn="just"/>
            <a:r>
              <a:rPr lang="en-IN" sz="2400" b="1" dirty="0">
                <a:solidFill>
                  <a:schemeClr val="accent1"/>
                </a:solidFill>
              </a:rPr>
              <a:t>Widgets: Components in Orange Canvas, a visual programming environment of Orange.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AE129B-21FA-4A4E-91A8-0FBAE4CD2AB5}"/>
              </a:ext>
            </a:extLst>
          </p:cNvPr>
          <p:cNvSpPr txBox="1"/>
          <p:nvPr/>
        </p:nvSpPr>
        <p:spPr>
          <a:xfrm>
            <a:off x="7366772" y="926507"/>
            <a:ext cx="217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Orange screen shot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6F230-890A-45E6-8B6C-F2F66A9F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C75B4-06C0-493C-AF57-16BFEFB0D6E8}" type="datetime1">
              <a:rPr lang="en-IN" smtClean="0"/>
              <a:t>21-06-2021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9505A8-1EAE-45D5-8F38-5BB838B53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AA9CC-6E0C-4C21-B13E-E56C536F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556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42403-970D-440A-98F1-6FA4AE6E7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10" y="559837"/>
            <a:ext cx="10515600" cy="959474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Widgets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17B276-C394-4BA5-9874-EF3201957D2A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5704095-B6E0-472F-8FC6-01E358C00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111378"/>
              </p:ext>
            </p:extLst>
          </p:nvPr>
        </p:nvGraphicFramePr>
        <p:xfrm>
          <a:off x="765110" y="1999676"/>
          <a:ext cx="6098344" cy="3625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486">
                  <a:extLst>
                    <a:ext uri="{9D8B030D-6E8A-4147-A177-3AD203B41FA5}">
                      <a16:colId xmlns:a16="http://schemas.microsoft.com/office/drawing/2014/main" val="737162263"/>
                    </a:ext>
                  </a:extLst>
                </a:gridCol>
                <a:gridCol w="4484858">
                  <a:extLst>
                    <a:ext uri="{9D8B030D-6E8A-4147-A177-3AD203B41FA5}">
                      <a16:colId xmlns:a16="http://schemas.microsoft.com/office/drawing/2014/main" val="1161999770"/>
                    </a:ext>
                  </a:extLst>
                </a:gridCol>
              </a:tblGrid>
              <a:tr h="404573">
                <a:tc>
                  <a:txBody>
                    <a:bodyPr/>
                    <a:lstStyle/>
                    <a:p>
                      <a:r>
                        <a:rPr lang="en-IN" sz="2000" b="1" dirty="0">
                          <a:solidFill>
                            <a:srgbClr val="FF0000"/>
                          </a:solidFill>
                        </a:rPr>
                        <a:t>Class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Widgets - examples</a:t>
                      </a:r>
                      <a:endParaRPr lang="en-US" sz="2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184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File, Select attributes, Merge Data, Outliers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1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Visualize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Scatter Plot, Distributions 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362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Classify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SVM learner, Classification Tree Learner, Random Forest, Logistic Regression Learner 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1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Regression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Linear Regression Learner, Regression Tree Learner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052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Evaluate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Confusion Matrix, ROC analysis, Prediction 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096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Associate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Association Rules, Item Sets, Association Rules Tree Viewer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480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Unsupervised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Principal Component Analysis, K-Means clustering, Hierarchical clustering 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4246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CB5E910-8C28-4DD3-8D21-B0E4E16216AE}"/>
              </a:ext>
            </a:extLst>
          </p:cNvPr>
          <p:cNvSpPr txBox="1"/>
          <p:nvPr/>
        </p:nvSpPr>
        <p:spPr>
          <a:xfrm>
            <a:off x="765110" y="1477855"/>
            <a:ext cx="6398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Widgets are grouped into classes according to their function.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4A77B6-2667-4450-BBDE-CE9ED3F584C2}"/>
              </a:ext>
            </a:extLst>
          </p:cNvPr>
          <p:cNvSpPr txBox="1"/>
          <p:nvPr/>
        </p:nvSpPr>
        <p:spPr>
          <a:xfrm>
            <a:off x="765110" y="5673907"/>
            <a:ext cx="60983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For widget catalog: </a:t>
            </a:r>
            <a:r>
              <a:rPr lang="en-US" sz="1600" dirty="0">
                <a:solidFill>
                  <a:srgbClr val="FF0000"/>
                </a:solidFill>
                <a:hlinkClick r:id="rId2"/>
              </a:rPr>
              <a:t>https://orange.biolab.si/widget-catalog/</a:t>
            </a:r>
            <a:endParaRPr lang="en-US" sz="1600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4A4BDF8-0367-437C-AF03-8E0FCC4060BF}"/>
              </a:ext>
            </a:extLst>
          </p:cNvPr>
          <p:cNvGrpSpPr/>
          <p:nvPr/>
        </p:nvGrpSpPr>
        <p:grpSpPr>
          <a:xfrm>
            <a:off x="7273199" y="1330099"/>
            <a:ext cx="4117146" cy="2735537"/>
            <a:chOff x="7009634" y="2244499"/>
            <a:chExt cx="4117146" cy="27355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95074E-2209-4B20-BEC3-168B535B4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9634" y="2244499"/>
              <a:ext cx="3937782" cy="236900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2C1E7B-0D6F-4173-A4AB-3179191B7573}"/>
                </a:ext>
              </a:extLst>
            </p:cNvPr>
            <p:cNvSpPr txBox="1"/>
            <p:nvPr/>
          </p:nvSpPr>
          <p:spPr>
            <a:xfrm>
              <a:off x="7009634" y="4641482"/>
              <a:ext cx="41171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rgbClr val="FF0000"/>
                  </a:solidFill>
                </a:rPr>
                <a:t>Workflow sample using pre-defined widgets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2B70550-5878-4349-8B49-5A85AFF7F6F4}"/>
              </a:ext>
            </a:extLst>
          </p:cNvPr>
          <p:cNvSpPr txBox="1"/>
          <p:nvPr/>
        </p:nvSpPr>
        <p:spPr>
          <a:xfrm>
            <a:off x="7273199" y="4149714"/>
            <a:ext cx="39377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i="1" dirty="0">
                <a:solidFill>
                  <a:srgbClr val="FF0000"/>
                </a:solidFill>
              </a:rPr>
              <a:t>We can add more widgets from the add-ons such widgets for working with images and ImageNet embeddings under the class Image analytics, widgets for NLP and text mining under the class Text mining etc.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1D927-6B63-4F93-9752-463AE1BB5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E13E-6F28-47FF-9CDB-B184FCAD0FA2}" type="datetime1">
              <a:rPr lang="en-IN" smtClean="0"/>
              <a:t>21-06-2021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4350F-0F4E-4805-AA9E-9C7FCE97E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D0C5B-A49C-4595-919A-7925994BA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69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56884B-EE87-4B2F-977D-CFA62FB23989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D3F5C-6213-4F9F-8F53-D39C4A3394B5}"/>
              </a:ext>
            </a:extLst>
          </p:cNvPr>
          <p:cNvSpPr txBox="1"/>
          <p:nvPr/>
        </p:nvSpPr>
        <p:spPr>
          <a:xfrm>
            <a:off x="765110" y="1473027"/>
            <a:ext cx="10331548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0" indent="-7175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1"/>
                </a:solidFill>
              </a:rPr>
              <a:t>A workflow is the sequence of steps or actions that you take in your platform to accomplish a particular task.</a:t>
            </a:r>
          </a:p>
          <a:p>
            <a:pPr marL="717550" indent="-7175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accent1"/>
                </a:solidFill>
              </a:rPr>
              <a:t>Workflows are created by linking predefined or user-designed </a:t>
            </a:r>
            <a:r>
              <a:rPr lang="en-IN" sz="2800" b="1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widgets</a:t>
            </a:r>
            <a:endParaRPr lang="en-IN" sz="2800" b="1" dirty="0">
              <a:solidFill>
                <a:schemeClr val="accent1"/>
              </a:solidFill>
            </a:endParaRPr>
          </a:p>
          <a:p>
            <a:pPr marL="717550" indent="-7175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1"/>
                </a:solidFill>
              </a:rPr>
              <a:t>There are many Orange workflow examples such as File and Data Table, Interactive Visualizations, Visualization of Data Subsets, Classification Tree, PCA, Hierarchical clustering, Feature Ranking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CDF30D-FF92-46AD-B0AA-CB19B6C2DB7C}"/>
              </a:ext>
            </a:extLst>
          </p:cNvPr>
          <p:cNvSpPr txBox="1"/>
          <p:nvPr/>
        </p:nvSpPr>
        <p:spPr>
          <a:xfrm>
            <a:off x="765110" y="559837"/>
            <a:ext cx="60983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Workflow</a:t>
            </a:r>
            <a:endParaRPr lang="en-US" sz="44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27AF6-7EF0-4DD1-B966-47E88C3B8C59}"/>
              </a:ext>
            </a:extLst>
          </p:cNvPr>
          <p:cNvSpPr txBox="1"/>
          <p:nvPr/>
        </p:nvSpPr>
        <p:spPr>
          <a:xfrm>
            <a:off x="838201" y="5638759"/>
            <a:ext cx="10588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Ref: </a:t>
            </a:r>
            <a:r>
              <a:rPr lang="en-US" i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https://www.analyticsvidhya.com/blog/2017/09/building-machine-learning-model-fun-using-orange/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369EE-3DD6-48EF-A59F-62F4C313CF45}"/>
              </a:ext>
            </a:extLst>
          </p:cNvPr>
          <p:cNvSpPr txBox="1"/>
          <p:nvPr/>
        </p:nvSpPr>
        <p:spPr>
          <a:xfrm>
            <a:off x="1656471" y="3755822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F10463-C923-4F83-B038-A0498BA89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2AB6-8540-4A22-B668-6F6C99751443}" type="datetime1">
              <a:rPr lang="en-IN" smtClean="0"/>
              <a:t>21-06-2021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F661A3-B8BD-44EE-BE9F-1AF5ED75F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60932-90C9-4BF5-A35E-55D22F4F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912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66B6E-4950-4710-8808-D5B512EF0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385" y="559837"/>
            <a:ext cx="10588690" cy="761639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Case</a:t>
            </a:r>
            <a:r>
              <a:rPr lang="en-IN" dirty="0"/>
              <a:t> </a:t>
            </a:r>
            <a:r>
              <a:rPr lang="en-IN" b="1" dirty="0">
                <a:solidFill>
                  <a:schemeClr val="accent1"/>
                </a:solidFill>
              </a:rPr>
              <a:t>study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D6783C-CE0A-43F8-832F-AD9245EF9A16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19C2C-BC1E-4A39-800C-495A0D817D28}"/>
              </a:ext>
            </a:extLst>
          </p:cNvPr>
          <p:cNvSpPr txBox="1"/>
          <p:nvPr/>
        </p:nvSpPr>
        <p:spPr>
          <a:xfrm>
            <a:off x="765110" y="1253567"/>
            <a:ext cx="534041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Steps in Orange workflow for predicting Species of iris dataset:</a:t>
            </a:r>
          </a:p>
          <a:p>
            <a:pPr algn="just"/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 data set contains 3 classes (</a:t>
            </a:r>
            <a:r>
              <a:rPr lang="pt-BR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Setosa, Versicolour &amp; Virginica)</a:t>
            </a:r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of 50 instances each, where each class refers to a type of iris plant.</a:t>
            </a:r>
          </a:p>
          <a:p>
            <a:pPr algn="just"/>
            <a:endParaRPr lang="en-IN" sz="16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1. Choose class-labelled data set "</a:t>
            </a:r>
            <a:r>
              <a:rPr lang="en-IN" sz="16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iris.tab</a:t>
            </a:r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" - File widget</a:t>
            </a:r>
          </a:p>
          <a:p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2. View the dataset - Data Table widget</a:t>
            </a:r>
          </a:p>
          <a:p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3. See data summary - Feature Statistics widget</a:t>
            </a:r>
          </a:p>
          <a:p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   Distribution of features - Box Plot widget</a:t>
            </a:r>
          </a:p>
          <a:p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4. Build Model - Tree widget</a:t>
            </a:r>
          </a:p>
          <a:p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5. View tree - Tree Viewer widget</a:t>
            </a:r>
          </a:p>
          <a:p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6. Split data and predict - Test &amp; score widget</a:t>
            </a:r>
          </a:p>
          <a:p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7. Evaluation results - Confusion Matrix widget</a:t>
            </a:r>
          </a:p>
          <a:p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8.  Save the workflow as “iris-</a:t>
            </a:r>
            <a:r>
              <a:rPr lang="en-IN" sz="16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classification.ows</a:t>
            </a:r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” for later use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2B7D07-4AD1-49E9-B077-315560E51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262" y="833895"/>
            <a:ext cx="4791074" cy="519020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38F24C-9E94-4BD5-894B-E51942A02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1CDA-8E7F-4CDF-8DE3-D3FEB219E0E3}" type="datetime1">
              <a:rPr lang="en-IN" smtClean="0"/>
              <a:t>21-06-2021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16959-06C8-42B6-8E4A-F8A7BCB99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F51B32-577F-461D-BD97-4B81D9279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241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66B6E-4950-4710-8808-D5B512EF0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10" y="559837"/>
            <a:ext cx="10588690" cy="998375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Case</a:t>
            </a:r>
            <a:r>
              <a:rPr lang="en-IN" dirty="0"/>
              <a:t> </a:t>
            </a:r>
            <a:r>
              <a:rPr lang="en-IN" b="1" dirty="0">
                <a:solidFill>
                  <a:schemeClr val="accent1"/>
                </a:solidFill>
              </a:rPr>
              <a:t>study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D6783C-CE0A-43F8-832F-AD9245EF9A16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19C2C-BC1E-4A39-800C-495A0D817D28}"/>
              </a:ext>
            </a:extLst>
          </p:cNvPr>
          <p:cNvSpPr txBox="1"/>
          <p:nvPr/>
        </p:nvSpPr>
        <p:spPr>
          <a:xfrm>
            <a:off x="831377" y="1376493"/>
            <a:ext cx="2559115" cy="469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3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Boston is a database with information of areas around Boston city, and the median house prices. We will use linear regression in Orange to predict the house prices.</a:t>
            </a:r>
          </a:p>
          <a:p>
            <a:pPr algn="just"/>
            <a:r>
              <a:rPr lang="en-IN" sz="13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1. Choose class-labelled data set “</a:t>
            </a:r>
            <a:r>
              <a:rPr lang="en-IN" sz="13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housing.tab</a:t>
            </a:r>
            <a:r>
              <a:rPr lang="en-IN" sz="13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" - File widget</a:t>
            </a:r>
          </a:p>
          <a:p>
            <a:pPr algn="just"/>
            <a:r>
              <a:rPr lang="en-IN" sz="13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2. View the dataset - Data Table widget</a:t>
            </a:r>
          </a:p>
          <a:p>
            <a:pPr algn="just"/>
            <a:r>
              <a:rPr lang="en-IN" sz="13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3 &amp; 4. See data summary </a:t>
            </a:r>
          </a:p>
          <a:p>
            <a:pPr algn="just"/>
            <a:r>
              <a:rPr lang="en-IN" sz="13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3. Distribution of features - Box Plot widget</a:t>
            </a:r>
          </a:p>
          <a:p>
            <a:pPr algn="just"/>
            <a:r>
              <a:rPr lang="en-IN" sz="13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4. Scatter plot – Scatter Plot widget</a:t>
            </a:r>
          </a:p>
          <a:p>
            <a:pPr algn="just"/>
            <a:r>
              <a:rPr lang="en-IN" sz="13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5. Understand features summary - Feature Statistics widget</a:t>
            </a:r>
          </a:p>
          <a:p>
            <a:pPr algn="just"/>
            <a:r>
              <a:rPr lang="en-IN" sz="13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6. Build Model – Linear Regression widget</a:t>
            </a:r>
          </a:p>
          <a:p>
            <a:pPr algn="just"/>
            <a:r>
              <a:rPr lang="en-IN" sz="13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7. Predict new data- Predictions widget</a:t>
            </a:r>
          </a:p>
          <a:p>
            <a:pPr algn="just"/>
            <a:r>
              <a:rPr lang="en-IN" sz="13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8. Evaluate performance - Test &amp; score widget</a:t>
            </a:r>
          </a:p>
          <a:p>
            <a:pPr algn="just"/>
            <a:r>
              <a:rPr lang="en-IN" sz="13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9. Save the workflow as “crim-</a:t>
            </a:r>
            <a:r>
              <a:rPr lang="en-IN" sz="13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tab.ows</a:t>
            </a:r>
            <a:r>
              <a:rPr lang="en-IN" sz="13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” for later 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38F24C-9E94-4BD5-894B-E51942A02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1CDA-8E7F-4CDF-8DE3-D3FEB219E0E3}" type="datetime1">
              <a:rPr lang="en-IN" smtClean="0"/>
              <a:t>21-06-2021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16959-06C8-42B6-8E4A-F8A7BCB99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F51B32-577F-461D-BD97-4B81D9279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15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04EC5E-5F4F-4122-8A1D-7AB2ECD4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758" y="1727670"/>
            <a:ext cx="7801791" cy="405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50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66B6E-4950-4710-8808-D5B512EF0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10" y="568847"/>
            <a:ext cx="3649393" cy="802434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References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D6783C-CE0A-43F8-832F-AD9245EF9A16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FED62-7BC9-4638-8699-B97632188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38173-04BC-40D0-B66B-F6E0DC3E849B}" type="datetime1">
              <a:rPr lang="en-IN" smtClean="0"/>
              <a:t>21-06-2021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FD691-E58F-468B-8AC8-0B733CD24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B1F7B-73BB-44F0-ABE9-55F3A6565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16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F64D48-F43F-4BEC-A241-13FB046BCDB1}"/>
              </a:ext>
            </a:extLst>
          </p:cNvPr>
          <p:cNvSpPr txBox="1"/>
          <p:nvPr/>
        </p:nvSpPr>
        <p:spPr>
          <a:xfrm>
            <a:off x="789581" y="1678365"/>
            <a:ext cx="983621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https://en.wikipedia.org/wiki/Orange_(software)</a:t>
            </a:r>
          </a:p>
          <a:p>
            <a:pPr marL="342900" indent="-342900">
              <a:buAutoNum type="arabicPeriod"/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https://www.youtube.com/channel/UClKKWBe2SCAEyv7ZNGhIe4g</a:t>
            </a:r>
          </a:p>
          <a:p>
            <a:pPr marL="342900" indent="-342900">
              <a:buAutoNum type="arabicPeriod"/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https://www.analyticsvidhya.com/blog/2017/09/building-machine-learning-model-fun-using-orange/</a:t>
            </a:r>
          </a:p>
          <a:p>
            <a:pPr marL="342900" indent="-342900">
              <a:buAutoNum type="arabicPeriod"/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http://www.csc.villanova.edu/~map/4510/orange/orangeintro.html</a:t>
            </a:r>
          </a:p>
          <a:p>
            <a:pPr marL="342900" indent="-342900">
              <a:buAutoNum type="arabicPeriod"/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https://saifkabirasif.com/2019/05/25/Orange3_Tutorial/</a:t>
            </a:r>
          </a:p>
          <a:p>
            <a:pPr marL="342900" indent="-342900">
              <a:buAutoNum type="arabicPeriod"/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https://www.orange83.com/video-series/premiereprobasics/</a:t>
            </a:r>
          </a:p>
          <a:p>
            <a:pPr marL="342900" indent="-342900">
              <a:buAutoNum type="arabicPeriod"/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https://www.slideshare.net/kishoj/manual-orange-11438235</a:t>
            </a:r>
          </a:p>
          <a:p>
            <a:pPr marL="342900" indent="-3429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8241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F922C-B070-4C4C-B654-C8BC277FB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2" y="690465"/>
            <a:ext cx="9983757" cy="845984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45D2B9-E7FB-42F6-A59C-9E6752214C0A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3564BE-AAFD-47BA-8CE8-39B2845512CA}"/>
              </a:ext>
            </a:extLst>
          </p:cNvPr>
          <p:cNvSpPr txBox="1"/>
          <p:nvPr/>
        </p:nvSpPr>
        <p:spPr>
          <a:xfrm>
            <a:off x="1119672" y="1789646"/>
            <a:ext cx="902270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Overview of  Machine Learning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Overview of Orange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Development History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Components of Orange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Widgets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Workflow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Case study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Lab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Q&amp;A</a:t>
            </a:r>
            <a:endParaRPr lang="en-IN" sz="28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12DF29-20C9-45E9-8060-AD0119955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4A3-72A7-4D15-8F60-96C5C4DEE50F}" type="datetime1">
              <a:rPr lang="en-IN" smtClean="0"/>
              <a:t>21-06-2021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46549-235C-4B33-A188-A6D790BDC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FD0B1-CCDE-4770-AD96-02727EEB5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145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1F2D-2910-49CD-8AA3-11949FE7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Machine Learning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5B80B8-175F-44A1-8ABA-D73140CFA488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Difference Between Artificial Intelligence, Machine Learning and Deep  Learning">
            <a:extLst>
              <a:ext uri="{FF2B5EF4-FFF2-40B4-BE49-F238E27FC236}">
                <a16:creationId xmlns:a16="http://schemas.microsoft.com/office/drawing/2014/main" id="{797AD075-EF95-4EE3-8A00-E698AA291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20" y="1358381"/>
            <a:ext cx="7055497" cy="462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B5469-9383-4872-813B-647A5CFB2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7B92F-7095-46ED-A08D-B3B3971F09A6}" type="datetime1">
              <a:rPr lang="en-IN" smtClean="0"/>
              <a:t>21-06-2021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8897A-61D1-41BB-BA2B-9EAEF19F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526F7-C0D0-4FB9-A1CA-F9A1A7857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680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1F2D-2910-49CD-8AA3-11949FE7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Machine Learning – Different flavours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5B80B8-175F-44A1-8ABA-D73140CFA488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B5469-9383-4872-813B-647A5CFB2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7B92F-7095-46ED-A08D-B3B3971F09A6}" type="datetime1">
              <a:rPr lang="en-IN" smtClean="0"/>
              <a:t>21-06-2021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8897A-61D1-41BB-BA2B-9EAEF19F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526F7-C0D0-4FB9-A1CA-F9A1A7857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4</a:t>
            </a:fld>
            <a:endParaRPr lang="en-IN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A50E6B-EAD8-47FD-A9A0-BBF8ABC53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24" y="1503201"/>
            <a:ext cx="7912360" cy="418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01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1F2D-2910-49CD-8AA3-11949FE7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Machine Learning – Roles &amp; Skills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5B80B8-175F-44A1-8ABA-D73140CFA488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B5469-9383-4872-813B-647A5CFB2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7B92F-7095-46ED-A08D-B3B3971F09A6}" type="datetime1">
              <a:rPr lang="en-IN" smtClean="0"/>
              <a:t>21-06-2021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8897A-61D1-41BB-BA2B-9EAEF19F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526F7-C0D0-4FB9-A1CA-F9A1A7857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5</a:t>
            </a:fld>
            <a:endParaRPr lang="en-IN"/>
          </a:p>
        </p:txBody>
      </p:sp>
      <p:pic>
        <p:nvPicPr>
          <p:cNvPr id="8" name="Picture 2" descr="Are You looking for a Career in Data Science? Lets Explore what it ...">
            <a:extLst>
              <a:ext uri="{FF2B5EF4-FFF2-40B4-BE49-F238E27FC236}">
                <a16:creationId xmlns:a16="http://schemas.microsoft.com/office/drawing/2014/main" id="{22F6C498-43AC-4B6C-9FFC-A1346072F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61" y="1392323"/>
            <a:ext cx="10095077" cy="455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982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1F2D-2910-49CD-8AA3-11949FE7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Machine Learning – Tools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5B80B8-175F-44A1-8ABA-D73140CFA488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B5469-9383-4872-813B-647A5CFB2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7B92F-7095-46ED-A08D-B3B3971F09A6}" type="datetime1">
              <a:rPr lang="en-IN" smtClean="0"/>
              <a:t>21-06-2021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8897A-61D1-41BB-BA2B-9EAEF19F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526F7-C0D0-4FB9-A1CA-F9A1A7857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6</a:t>
            </a:fld>
            <a:endParaRPr lang="en-IN"/>
          </a:p>
        </p:txBody>
      </p:sp>
      <p:graphicFrame>
        <p:nvGraphicFramePr>
          <p:cNvPr id="11" name="Table 17">
            <a:extLst>
              <a:ext uri="{FF2B5EF4-FFF2-40B4-BE49-F238E27FC236}">
                <a16:creationId xmlns:a16="http://schemas.microsoft.com/office/drawing/2014/main" id="{40F324B8-6490-448B-A088-0F2642EE7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139745"/>
              </p:ext>
            </p:extLst>
          </p:nvPr>
        </p:nvGraphicFramePr>
        <p:xfrm>
          <a:off x="1052487" y="1525479"/>
          <a:ext cx="10087026" cy="4062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7026">
                  <a:extLst>
                    <a:ext uri="{9D8B030D-6E8A-4147-A177-3AD203B41FA5}">
                      <a16:colId xmlns:a16="http://schemas.microsoft.com/office/drawing/2014/main" val="2152519683"/>
                    </a:ext>
                  </a:extLst>
                </a:gridCol>
              </a:tblGrid>
              <a:tr h="2186282"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966469"/>
                  </a:ext>
                </a:extLst>
              </a:tr>
              <a:tr h="1876397"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934095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49BFC0E-01B8-45D2-A80C-662816BA5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406" y="3910312"/>
            <a:ext cx="837771" cy="7117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530A23-891C-425D-AEEE-2468F683F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511" y="4673078"/>
            <a:ext cx="597289" cy="671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ABA91D-1667-428F-A0F2-237864354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372" y="3915744"/>
            <a:ext cx="1009650" cy="514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07757-21B5-48EE-B105-586FDA4BB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7558" y="4673078"/>
            <a:ext cx="594450" cy="5380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BFE6D7-05F1-456F-B4EA-F3F77902BE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7959" y="3915744"/>
            <a:ext cx="691945" cy="5786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FEEDAD-772D-40EF-A578-D0A500F2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3432" y="4673078"/>
            <a:ext cx="580997" cy="5858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05BCB2-5C88-4E11-AC76-B51AC9EAC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5297" y="3942748"/>
            <a:ext cx="1571625" cy="495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D66C20-50FE-42CE-9685-B2238452B0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6923" y="4589636"/>
            <a:ext cx="1209675" cy="69532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5A0B42B-F55E-4DDB-B09D-145637C0FEBE}"/>
              </a:ext>
            </a:extLst>
          </p:cNvPr>
          <p:cNvGrpSpPr/>
          <p:nvPr/>
        </p:nvGrpSpPr>
        <p:grpSpPr>
          <a:xfrm>
            <a:off x="1753406" y="1837828"/>
            <a:ext cx="7636448" cy="1288848"/>
            <a:chOff x="2010025" y="2481641"/>
            <a:chExt cx="7636448" cy="128884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8671D1A-7BE0-4543-B2A2-94F12C779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21200" y="2499999"/>
              <a:ext cx="788322" cy="70882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A7D8AAB-0422-4B3C-B803-C560D6FF3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97511" y="2499999"/>
              <a:ext cx="1433814" cy="41085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62E0D5-BCA3-4D5F-A59D-C8CE6D60C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010025" y="2499999"/>
              <a:ext cx="1181100" cy="74295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26AD6AA-2497-4452-95A6-9CBAD89C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10278" y="3083637"/>
              <a:ext cx="554850" cy="67570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6ED2A4-FB98-45BA-BE07-7F9188B53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521200" y="3420268"/>
              <a:ext cx="863451" cy="2820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D90F1B0-BE07-4265-9429-F87795812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010025" y="3370439"/>
              <a:ext cx="1333500" cy="40005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CD42DD7-FB3B-48FE-B317-E63B97AB5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521020" y="2527935"/>
              <a:ext cx="1799562" cy="41085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68D8A7A-DAA2-49F6-8B8A-975553C10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521020" y="3076596"/>
              <a:ext cx="1305931" cy="36657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F0AFBB5-8301-4B1F-B937-7E6FE63C4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398698" y="2481641"/>
              <a:ext cx="1247775" cy="1247775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4AB7A1B2-9238-473E-AAEC-6C68401437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56186" y="3848365"/>
            <a:ext cx="1137937" cy="62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82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1F2D-2910-49CD-8AA3-11949FE7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Machine Learning – Tools - KNIME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5B80B8-175F-44A1-8ABA-D73140CFA488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B5469-9383-4872-813B-647A5CFB2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7B92F-7095-46ED-A08D-B3B3971F09A6}" type="datetime1">
              <a:rPr lang="en-IN" smtClean="0"/>
              <a:t>21-06-2021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8897A-61D1-41BB-BA2B-9EAEF19F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526F7-C0D0-4FB9-A1CA-F9A1A7857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7</a:t>
            </a:fld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4AAC3B-5018-41E7-A880-B2064CE93C59}"/>
              </a:ext>
            </a:extLst>
          </p:cNvPr>
          <p:cNvSpPr txBox="1"/>
          <p:nvPr/>
        </p:nvSpPr>
        <p:spPr>
          <a:xfrm>
            <a:off x="1108010" y="1364064"/>
            <a:ext cx="9491565" cy="4857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0" indent="-717550" algn="just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b="1" dirty="0"/>
              <a:t>KNIME</a:t>
            </a:r>
            <a:r>
              <a:rPr lang="en-US" dirty="0"/>
              <a:t>, The Konstanz Information Miner, is a free and open-source data analytics, reporting and integration platform. </a:t>
            </a:r>
          </a:p>
          <a:p>
            <a:pPr marL="717550" indent="-717550" algn="just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b="1" dirty="0"/>
              <a:t>KNIME </a:t>
            </a:r>
            <a:r>
              <a:rPr lang="en-US" dirty="0"/>
              <a:t>integrates various components for machine learning and data mining through its modular data pipelining concept. </a:t>
            </a:r>
          </a:p>
          <a:p>
            <a:pPr marL="717550" indent="-717550" algn="just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dirty="0"/>
              <a:t>A graphical user interface and use of JDBC allows assembly of nodes blending different data sources, including preprocessing (ETL: Extraction, Transformation, Loading), for modeling, data analysis and visualization without, or with only minimal, programming.</a:t>
            </a:r>
          </a:p>
          <a:p>
            <a:pPr marL="717550" indent="-717550" algn="just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dirty="0"/>
              <a:t>It is developed by KNIME AG located in Zurich and the group of Michael Berthold at the University of Konstanz, Chair for Bioinformatics and Information Mining.</a:t>
            </a:r>
          </a:p>
          <a:p>
            <a:pPr marL="717550" indent="-717550" algn="just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dirty="0"/>
              <a:t>KNIME allows users to visually create data flows (or pipelines), selectively execute some or all analysis steps, and later inspect the results, models, using interactive widgets and views. </a:t>
            </a:r>
          </a:p>
          <a:p>
            <a:pPr marL="717550" indent="-717550" algn="just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dirty="0"/>
              <a:t>KNIME is written in Java and based on Eclipse. It makes use of extension mechanism to add plugins providing additional functionality.</a:t>
            </a:r>
          </a:p>
          <a:p>
            <a:pPr marL="717550" indent="-717550" algn="just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b="1" dirty="0"/>
              <a:t>Ref: </a:t>
            </a:r>
          </a:p>
          <a:p>
            <a:pPr lvl="2" indent="-195263"/>
            <a:r>
              <a:rPr lang="en-US" sz="1600" i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https://en.wikipedia.org/wiki/KNIME</a:t>
            </a:r>
            <a:endParaRPr lang="en-US" sz="1600" i="1" dirty="0">
              <a:solidFill>
                <a:srgbClr val="FF0000"/>
              </a:solidFill>
            </a:endParaRPr>
          </a:p>
          <a:p>
            <a:pPr lvl="2" indent="-195263"/>
            <a:r>
              <a:rPr lang="en-US" sz="1600" i="1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https://www.knime.com/faq</a:t>
            </a:r>
            <a:endParaRPr lang="en-IN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77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1F2D-2910-49CD-8AA3-11949FE7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Machine Learning – </a:t>
            </a:r>
            <a:r>
              <a:rPr lang="en-IN" b="1" dirty="0">
                <a:solidFill>
                  <a:schemeClr val="accent1"/>
                </a:solidFill>
              </a:rPr>
              <a:t>KNIME WORKFLOW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5B80B8-175F-44A1-8ABA-D73140CFA488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B5469-9383-4872-813B-647A5CFB2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7B92F-7095-46ED-A08D-B3B3971F09A6}" type="datetime1">
              <a:rPr lang="en-IN" smtClean="0"/>
              <a:t>21-06-2021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8897A-61D1-41BB-BA2B-9EAEF19F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526F7-C0D0-4FB9-A1CA-F9A1A7857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8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D98461-6C38-4F09-800E-6F2B77DDA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34" y="1321758"/>
            <a:ext cx="9070327" cy="473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54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3F25-47B1-4667-A98A-20902AC10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  <a:r>
              <a:rPr lang="en-IN" b="1" dirty="0">
                <a:solidFill>
                  <a:schemeClr val="accent1"/>
                </a:solidFill>
              </a:rPr>
              <a:t>Orange, an opensource tool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12421F-07EC-4C2C-B21C-2CBE9229263D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19D172-53EB-49A0-B48D-18CE5A474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09975-BA82-40AD-B537-C9503B842BDA}" type="datetime1">
              <a:rPr lang="en-IN" smtClean="0"/>
              <a:t>21-06-2021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C508B0-CA1D-463A-AB04-1654C6E3F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E0D8D-940C-4817-A672-B09ED3B2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9</a:t>
            </a:fld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23AFA0-4406-4085-AC04-60773450A3DA}"/>
              </a:ext>
            </a:extLst>
          </p:cNvPr>
          <p:cNvGrpSpPr/>
          <p:nvPr/>
        </p:nvGrpSpPr>
        <p:grpSpPr>
          <a:xfrm>
            <a:off x="1138763" y="1524477"/>
            <a:ext cx="10215037" cy="3702455"/>
            <a:chOff x="1138763" y="1524477"/>
            <a:chExt cx="10215037" cy="370245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8E2DDF-4508-4034-BACB-22B917F96BB6}"/>
                </a:ext>
              </a:extLst>
            </p:cNvPr>
            <p:cNvSpPr txBox="1"/>
            <p:nvPr/>
          </p:nvSpPr>
          <p:spPr>
            <a:xfrm>
              <a:off x="1138763" y="1524477"/>
              <a:ext cx="8041043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IN" sz="2800" b="1" dirty="0">
                  <a:solidFill>
                    <a:schemeClr val="accent1"/>
                  </a:solidFill>
                </a:rPr>
                <a:t>Orange is an open source tool which provides machine learning and data visualization capabilities for novice and expert users through visual programming or Python scripting.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EFEF1C-B410-4D30-B5E6-88F4EAB59FBF}"/>
                </a:ext>
              </a:extLst>
            </p:cNvPr>
            <p:cNvSpPr txBox="1"/>
            <p:nvPr/>
          </p:nvSpPr>
          <p:spPr>
            <a:xfrm>
              <a:off x="1138763" y="3588022"/>
              <a:ext cx="9799475" cy="16389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IN" sz="2800" b="1" dirty="0">
                  <a:solidFill>
                    <a:schemeClr val="accent1"/>
                  </a:solidFill>
                </a:rPr>
                <a:t>You can install  Orange</a:t>
              </a:r>
            </a:p>
            <a:p>
              <a:pPr marL="457200" indent="-457200">
                <a:spcBef>
                  <a:spcPts val="300"/>
                </a:spcBef>
                <a:spcAft>
                  <a:spcPts val="300"/>
                </a:spcAft>
                <a:buAutoNum type="alphaLcParenR"/>
              </a:pPr>
              <a:r>
                <a:rPr lang="en-IN" sz="2000" dirty="0">
                  <a:solidFill>
                    <a:srgbClr val="FF0000"/>
                  </a:solidFill>
                </a:rPr>
                <a:t>After downloading it from </a:t>
              </a:r>
              <a:r>
                <a:rPr lang="en-IN" sz="2000" i="1" dirty="0">
                  <a:solidFill>
                    <a:srgbClr val="FF0000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https://orange.biolab.si/download/</a:t>
              </a:r>
              <a:endParaRPr lang="en-IN" sz="2000" i="1" dirty="0">
                <a:solidFill>
                  <a:srgbClr val="FF0000"/>
                </a:solidFill>
              </a:endParaRPr>
            </a:p>
            <a:p>
              <a:pPr marL="457200" indent="-457200">
                <a:spcBef>
                  <a:spcPts val="300"/>
                </a:spcBef>
                <a:spcAft>
                  <a:spcPts val="300"/>
                </a:spcAft>
                <a:buAutoNum type="alphaLcParenR"/>
              </a:pPr>
              <a:r>
                <a:rPr lang="en-IN" sz="2000" i="1" dirty="0">
                  <a:solidFill>
                    <a:srgbClr val="FF0000"/>
                  </a:solidFill>
                </a:rPr>
                <a:t>Install from the Python package index by using pip command if you are using Python provided by Anaconda distribution. </a:t>
              </a:r>
              <a:r>
                <a:rPr lang="en-IN" sz="2000" i="1" dirty="0">
                  <a:solidFill>
                    <a:srgbClr val="FF000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https://orange.biolab.si/download/#windows</a:t>
              </a:r>
              <a:endParaRPr lang="en-IN" sz="2000" i="1" dirty="0">
                <a:solidFill>
                  <a:srgbClr val="FF0000"/>
                </a:solidFill>
              </a:endParaRPr>
            </a:p>
          </p:txBody>
        </p:sp>
        <p:pic>
          <p:nvPicPr>
            <p:cNvPr id="1026" name="Picture 2" descr="Orange Data Mining - Javatpoint">
              <a:extLst>
                <a:ext uri="{FF2B5EF4-FFF2-40B4-BE49-F238E27FC236}">
                  <a16:creationId xmlns:a16="http://schemas.microsoft.com/office/drawing/2014/main" id="{50F0F3B5-B99C-4D9F-9A7E-06AAE19428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2633" y="1524477"/>
              <a:ext cx="2021167" cy="2245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70368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2169</Words>
  <Application>Microsoft Office PowerPoint</Application>
  <PresentationFormat>Widescreen</PresentationFormat>
  <Paragraphs>217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Machine Learning for Non-Coders</vt:lpstr>
      <vt:lpstr>Agenda</vt:lpstr>
      <vt:lpstr> Machine Learning</vt:lpstr>
      <vt:lpstr> Machine Learning – Different flavours</vt:lpstr>
      <vt:lpstr> Machine Learning – Roles &amp; Skills</vt:lpstr>
      <vt:lpstr> Machine Learning – Tools</vt:lpstr>
      <vt:lpstr> Machine Learning – Tools - KNIME</vt:lpstr>
      <vt:lpstr> Machine Learning – KNIME WORKFLOW</vt:lpstr>
      <vt:lpstr>  Orange, an opensource tool</vt:lpstr>
      <vt:lpstr>  Development History</vt:lpstr>
      <vt:lpstr>Components</vt:lpstr>
      <vt:lpstr>Widgets</vt:lpstr>
      <vt:lpstr>PowerPoint Presentation</vt:lpstr>
      <vt:lpstr>Case study 1</vt:lpstr>
      <vt:lpstr>Case study 2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for non-coders</dc:title>
  <dc:creator>Subramanian Palamarneri</dc:creator>
  <cp:lastModifiedBy>Subramanian V Palamarneri</cp:lastModifiedBy>
  <cp:revision>17</cp:revision>
  <dcterms:created xsi:type="dcterms:W3CDTF">2020-11-12T13:00:23Z</dcterms:created>
  <dcterms:modified xsi:type="dcterms:W3CDTF">2021-06-21T03:09:14Z</dcterms:modified>
</cp:coreProperties>
</file>